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096A63-5450-4888-9B7D-2F138C7E4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9813E8D-846B-4918-95B5-13376E7B6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4E022B-D6FE-475F-8566-8EB3CB1BC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E4B9-BBB8-4BDA-99D9-8E7022F4B855}" type="datetimeFigureOut">
              <a:rPr lang="nl-NL" smtClean="0"/>
              <a:t>28-2-2022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AC02E24-C0C4-44A2-84FF-C4407593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47D233-EE59-482A-88C0-BDAFB7364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20A-E58E-455D-AB78-ADB1D67AFF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9893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BB27B-E794-476B-8764-C7C6FDFC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A7C938-60A2-4D44-9AA5-F8338C4B4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D0C7D6-0811-43C5-A5D3-74A07ED1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E4B9-BBB8-4BDA-99D9-8E7022F4B855}" type="datetimeFigureOut">
              <a:rPr lang="nl-NL" smtClean="0"/>
              <a:t>28-2-2022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0F0644-0C76-4063-A8C2-303FAAC6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3815A07-09EB-4E3D-B514-64E4BE86E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20A-E58E-455D-AB78-ADB1D67AFF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023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90BAACB-048E-4BC1-A830-A337369286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5AE2A93-36F7-4510-94E5-211D62EA6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13884E-7330-43B0-B9A0-51FDFF757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E4B9-BBB8-4BDA-99D9-8E7022F4B855}" type="datetimeFigureOut">
              <a:rPr lang="nl-NL" smtClean="0"/>
              <a:t>28-2-2022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C27753-C668-426E-BBFD-562BECCEC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4B0447-36A8-40BF-8DF0-69D5F570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20A-E58E-455D-AB78-ADB1D67AFF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307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4A0BAA-2279-427F-939F-F6F9DDC5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C20536-9720-4D2D-914D-5544082AA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84C9AA-AE9C-4308-8F88-A8F7E5ED7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E4B9-BBB8-4BDA-99D9-8E7022F4B855}" type="datetimeFigureOut">
              <a:rPr lang="nl-NL" smtClean="0"/>
              <a:t>28-2-2022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C0C7D8-6927-4339-AF4A-3CFA0EFA8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5EA5AF6-8B5D-4FF3-80E7-98F31420A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20A-E58E-455D-AB78-ADB1D67AFF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384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BF9F75-3F9C-4EEF-BA6F-63AC8BF5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AD2501F-7A63-425C-AF6D-D8303CBE4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85B004-F588-45D6-9396-B39ED847A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E4B9-BBB8-4BDA-99D9-8E7022F4B855}" type="datetimeFigureOut">
              <a:rPr lang="nl-NL" smtClean="0"/>
              <a:t>28-2-2022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DFE462-8BC7-40D5-9656-5931B3D14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2F9D53-CF0B-4C03-8498-49D22ACA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20A-E58E-455D-AB78-ADB1D67AFF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144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DEFFED-5ED5-42FA-95F9-8541F5A56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7FF0B9-5494-4309-9467-9290826109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C919E65-43A8-42BD-B4C3-0093B6B2C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0C5E0C-EF18-4CA8-811E-D9F2F35BD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E4B9-BBB8-4BDA-99D9-8E7022F4B855}" type="datetimeFigureOut">
              <a:rPr lang="nl-NL" smtClean="0"/>
              <a:t>28-2-2022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855453B-976F-44C4-92BB-442946B68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687D3C-FC4E-4673-B42C-BF3AB86C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20A-E58E-455D-AB78-ADB1D67AFF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17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EA7678-1AAA-4FD2-9746-E3DC8CEDD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314514-666E-4440-91DC-EB3BE13C3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BC6F2B-1B30-42F6-B4A4-877CC48A1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98672F5-D7DF-4D3A-B1D1-72305A3AC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F578859-D1BA-47D3-B1E3-167E5EAD7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467A4F6-1242-4797-A92F-75EBC7C6F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E4B9-BBB8-4BDA-99D9-8E7022F4B855}" type="datetimeFigureOut">
              <a:rPr lang="nl-NL" smtClean="0"/>
              <a:t>28-2-2022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5265F07-C5E7-4412-95F3-DDE400293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D3BC56F-B8D4-4A66-AB8F-5FFBA2BF2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20A-E58E-455D-AB78-ADB1D67AFF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918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49126-8E3A-4CA8-A334-58F0FCCCC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8E9E34A-C831-4A34-88BE-E651AAEFA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E4B9-BBB8-4BDA-99D9-8E7022F4B855}" type="datetimeFigureOut">
              <a:rPr lang="nl-NL" smtClean="0"/>
              <a:t>28-2-2022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4283BED-3F5D-4989-B74F-A2846FE4F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1CE88A8-9762-452D-A1BA-5E8D8304E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20A-E58E-455D-AB78-ADB1D67AFF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768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6D369D1-DFF8-4AC0-A51B-0F3304825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E4B9-BBB8-4BDA-99D9-8E7022F4B855}" type="datetimeFigureOut">
              <a:rPr lang="nl-NL" smtClean="0"/>
              <a:t>28-2-2022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E6FD076-4E2B-4DFB-B14B-3BDC33BD2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D0D549A-9012-46C5-8981-A7724804B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20A-E58E-455D-AB78-ADB1D67AFF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08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C4791C-F167-4D09-B923-6ED84254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E69ED2-4AE1-4CB8-80AD-3F4E8F82F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19F5852-5C23-42CB-A5CC-B8026F376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773A0D9-64AA-40D6-A3E0-9C0F09CA5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E4B9-BBB8-4BDA-99D9-8E7022F4B855}" type="datetimeFigureOut">
              <a:rPr lang="nl-NL" smtClean="0"/>
              <a:t>28-2-2022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BC1F1A4-FCB1-40A2-A2C9-A4CD14599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B7448BF-39B9-4CA9-8060-FEED6FBB6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20A-E58E-455D-AB78-ADB1D67AFF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865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9BE896-6C3B-44D7-A63F-DCFF91BD5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9FF75F6-F462-4800-BA58-3A1E33C01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1EB58C4-14D8-4573-B204-A853DE38D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B20E88D-5D61-430E-A84B-8F728E5C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E4B9-BBB8-4BDA-99D9-8E7022F4B855}" type="datetimeFigureOut">
              <a:rPr lang="nl-NL" smtClean="0"/>
              <a:t>28-2-2022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70CEAC5-B6A7-4E2F-8902-2C78BC54D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A67F30-207E-4DDB-994C-45B484158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6E20A-E58E-455D-AB78-ADB1D67AFF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690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1FA89C9-12DD-4704-9D0A-6840CE88D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C51D5E-B5A2-48A5-8A49-C0AA8801A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8FC2D8A-6D22-4F78-973A-34438CB275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7E4B9-BBB8-4BDA-99D9-8E7022F4B855}" type="datetimeFigureOut">
              <a:rPr lang="nl-NL" smtClean="0"/>
              <a:t>28-2-2022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966C47-ADD0-4067-A69C-A7EE73BE4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ED03FC-2850-47BB-AA17-43B9E51D8D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6E20A-E58E-455D-AB78-ADB1D67AFF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721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8099AFE7-0399-4EBE-B507-161EAECEBF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8112" y="2556456"/>
            <a:ext cx="2575775" cy="174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5131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242E7794A0740BE97305B503ADED4" ma:contentTypeVersion="11" ma:contentTypeDescription="Een nieuw document maken." ma:contentTypeScope="" ma:versionID="32fc9b527d904096f0dbaba8c64bf64e">
  <xsd:schema xmlns:xsd="http://www.w3.org/2001/XMLSchema" xmlns:xs="http://www.w3.org/2001/XMLSchema" xmlns:p="http://schemas.microsoft.com/office/2006/metadata/properties" xmlns:ns2="c523d585-7f81-4cb7-bb3a-9a7b9b53d5d2" targetNamespace="http://schemas.microsoft.com/office/2006/metadata/properties" ma:root="true" ma:fieldsID="191315a931051545f02336720be090cc" ns2:_="">
    <xsd:import namespace="c523d585-7f81-4cb7-bb3a-9a7b9b53d5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23d585-7f81-4cb7-bb3a-9a7b9b53d5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922E88-CDA2-4B67-90AB-B1582E3EFE01}"/>
</file>

<file path=customXml/itemProps2.xml><?xml version="1.0" encoding="utf-8"?>
<ds:datastoreItem xmlns:ds="http://schemas.openxmlformats.org/officeDocument/2006/customXml" ds:itemID="{BB93F5B8-3FE2-4C6E-94CB-B90CA4DA20BE}"/>
</file>

<file path=customXml/itemProps3.xml><?xml version="1.0" encoding="utf-8"?>
<ds:datastoreItem xmlns:ds="http://schemas.openxmlformats.org/officeDocument/2006/customXml" ds:itemID="{1951E616-4347-4143-A534-8B0F8E13003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Info VNR</dc:creator>
  <cp:lastModifiedBy>Info VNR</cp:lastModifiedBy>
  <cp:revision>1</cp:revision>
  <dcterms:created xsi:type="dcterms:W3CDTF">2022-02-28T12:28:41Z</dcterms:created>
  <dcterms:modified xsi:type="dcterms:W3CDTF">2022-02-28T12:29:27Z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0x010100C41242E7794A0740BE97305B503ADED4</vt:lpwstr>
  </property>
</Properties>
</file>